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08-06-2020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08-06-2020)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7,117,750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108,122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406,507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3,798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18,032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169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confirmed cases, 51.0#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44.0# in cases per capita, 44.0#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08-06-2020)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5.7%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(1,960,897)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(17,250)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(679)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